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8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1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8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79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9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1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39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1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70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5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24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3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2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00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7BA8F13-B638-47F9-91CB-6215192B97F0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0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v.uk/government/collections/multiplication-tables-chec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thsframe.co.uk/en/resources/resource/477/Multiplication-Tables-Che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4 Multiplication Tables Check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Orleton Primary School: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744" y="1331526"/>
            <a:ext cx="2476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70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official government site and </a:t>
            </a:r>
            <a:r>
              <a:rPr lang="en-US" dirty="0" err="1" smtClean="0"/>
              <a:t>adminstration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www.gov.uk/government/collections/multiplication-tables-check</a:t>
            </a:r>
            <a:endParaRPr lang="en-GB" dirty="0" smtClean="0"/>
          </a:p>
          <a:p>
            <a:r>
              <a:rPr lang="en-US" dirty="0" smtClean="0"/>
              <a:t>Everyone does the check </a:t>
            </a:r>
          </a:p>
          <a:p>
            <a:r>
              <a:rPr lang="en-US" dirty="0" smtClean="0"/>
              <a:t>Modification – we can apply for these BUT in most cases we don’t feel this helps</a:t>
            </a:r>
            <a:r>
              <a:rPr lang="en-GB" dirty="0" smtClean="0"/>
              <a:t> i.e. an adult typing the answer or a break between each question</a:t>
            </a:r>
          </a:p>
          <a:p>
            <a:r>
              <a:rPr lang="en-US" dirty="0" smtClean="0"/>
              <a:t>There is not an option for children to have longer than 6 seconds to answer each question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7462" y="687266"/>
            <a:ext cx="1255885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Takes place over two weeks starting on the 5</a:t>
            </a:r>
            <a:r>
              <a:rPr lang="en-US" baseline="30000" dirty="0" smtClean="0"/>
              <a:t>th</a:t>
            </a:r>
            <a:r>
              <a:rPr lang="en-US" dirty="0" smtClean="0"/>
              <a:t> June – we normally do this towards the end of the period</a:t>
            </a:r>
          </a:p>
          <a:p>
            <a:r>
              <a:rPr lang="en-US" dirty="0" smtClean="0"/>
              <a:t>Children will take the check individually with </a:t>
            </a:r>
            <a:r>
              <a:rPr lang="en-US" dirty="0" err="1" smtClean="0"/>
              <a:t>Mr</a:t>
            </a:r>
            <a:r>
              <a:rPr lang="en-US" dirty="0" smtClean="0"/>
              <a:t> Breakwell</a:t>
            </a:r>
          </a:p>
          <a:p>
            <a:r>
              <a:rPr lang="en-US" dirty="0" smtClean="0"/>
              <a:t>They will take the check on an </a:t>
            </a:r>
            <a:r>
              <a:rPr lang="en-US" dirty="0" err="1" smtClean="0"/>
              <a:t>ipad</a:t>
            </a:r>
            <a:endParaRPr lang="en-US" dirty="0" smtClean="0"/>
          </a:p>
          <a:p>
            <a:r>
              <a:rPr lang="en-US" dirty="0" smtClean="0"/>
              <a:t>There are lots of practice apps to get childen used to the process</a:t>
            </a:r>
          </a:p>
          <a:p>
            <a:r>
              <a:rPr lang="en-US" dirty="0" smtClean="0"/>
              <a:t>There are 3 practice questions and then 25 random questions</a:t>
            </a:r>
          </a:p>
          <a:p>
            <a:r>
              <a:rPr lang="en-US" dirty="0" smtClean="0"/>
              <a:t>The questions cover all of the times tables</a:t>
            </a:r>
          </a:p>
          <a:p>
            <a:r>
              <a:rPr lang="en-US" dirty="0" smtClean="0"/>
              <a:t>Children have 6 seconds to answer the questions including typing in the answer</a:t>
            </a:r>
          </a:p>
          <a:p>
            <a:r>
              <a:rPr lang="en-US" dirty="0" smtClean="0"/>
              <a:t>There is no pass mark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850" y="743613"/>
            <a:ext cx="1251502" cy="125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3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doing in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Breakwell has assessed all the children and will be working with them most weeks</a:t>
            </a:r>
          </a:p>
          <a:p>
            <a:r>
              <a:rPr lang="en-US" dirty="0" smtClean="0"/>
              <a:t>Your children will be given specific targets of either; a times table to learn or some targeted facts i.e. 11x11 and 11x12 each week</a:t>
            </a:r>
          </a:p>
          <a:p>
            <a:r>
              <a:rPr lang="en-US" dirty="0" smtClean="0"/>
              <a:t>If the children learn these then their names will be put into a hat to win a £5 amazon voucher every two weeks</a:t>
            </a:r>
          </a:p>
          <a:p>
            <a:r>
              <a:rPr lang="en-US" dirty="0" smtClean="0"/>
              <a:t>The children only need to know the answer within 6 seconds, we don’t mind how they do this but wrote learning is the key!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0972" y="752669"/>
            <a:ext cx="1255885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Recording Success!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2352" y="2603500"/>
            <a:ext cx="2328109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0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Froggy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– This is a method for learning tables in random orders which gets progressively harder and children move through in stages. This is times</a:t>
            </a:r>
          </a:p>
          <a:p>
            <a:r>
              <a:rPr lang="en-US" dirty="0" smtClean="0"/>
              <a:t>Rainbow </a:t>
            </a:r>
            <a:r>
              <a:rPr lang="en-US" dirty="0" err="1" smtClean="0"/>
              <a:t>maths</a:t>
            </a:r>
            <a:r>
              <a:rPr lang="en-US" dirty="0" smtClean="0"/>
              <a:t> – similar for </a:t>
            </a:r>
            <a:r>
              <a:rPr lang="en-US" dirty="0" err="1" smtClean="0"/>
              <a:t>froggy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but it also has elements of sequencing, we do not time this activity</a:t>
            </a:r>
          </a:p>
          <a:p>
            <a:r>
              <a:rPr lang="en-US" dirty="0" smtClean="0"/>
              <a:t>We have a daily flashback 4 which usually has a timetable question</a:t>
            </a:r>
          </a:p>
          <a:p>
            <a:r>
              <a:rPr lang="en-US" dirty="0" smtClean="0"/>
              <a:t>We focus on a different times table each week from now until the check, this might mean that children are focusing on individual targets and they work through the learning they require</a:t>
            </a:r>
          </a:p>
          <a:p>
            <a:r>
              <a:rPr lang="en-US" dirty="0" smtClean="0"/>
              <a:t>Interventions will be used to support children and supporting individual needs</a:t>
            </a:r>
          </a:p>
          <a:p>
            <a:r>
              <a:rPr lang="en-US" dirty="0" smtClean="0"/>
              <a:t>Lots of praise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949" y="687266"/>
            <a:ext cx="1255885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4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 to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Encouragement is key, we want the children to feel positive about their achievement</a:t>
            </a:r>
          </a:p>
          <a:p>
            <a:r>
              <a:rPr lang="en-US" dirty="0" smtClean="0"/>
              <a:t>Ask a few random questions to your children, making sure they are ones they are either working on or likely to know to build self esteem</a:t>
            </a:r>
          </a:p>
          <a:p>
            <a:r>
              <a:rPr lang="en-US" dirty="0" smtClean="0"/>
              <a:t>Work with your children on the focus they have been given for the week</a:t>
            </a:r>
          </a:p>
          <a:p>
            <a:r>
              <a:rPr lang="en-US" dirty="0" smtClean="0"/>
              <a:t>Use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mathsframe.co.uk/en/resources/resource/477/Multiplication-Tables-Check</a:t>
            </a:r>
            <a:endParaRPr lang="en-US" dirty="0" smtClean="0"/>
          </a:p>
          <a:p>
            <a:pPr marL="0" indent="0">
              <a:buNone/>
            </a:pPr>
            <a:r>
              <a:rPr lang="en-GB" sz="1500" dirty="0"/>
              <a:t>https://www.amazon.co.uk/SMARTYMATHS-Times-Table-Flash-Multiplication/dp/B06XVG66PN/ref=asc_df_B06XVG66PN/?tag=googshopuk-21&amp;linkCode=df0&amp;hvadid=310734995700&amp;hvpos=&amp;hvnetw=g&amp;hvrand=447270904030117470&amp;hvpone=&amp;hvptwo=&amp;hvqmt=&amp;hvdev=c&amp;hvdvcmdl=&amp;hvlocint=&amp;hvlocphy=1006896&amp;hvtargid=pla-564068932048&amp;psc=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754" y="625449"/>
            <a:ext cx="1255885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3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</TotalTime>
  <Words>447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Year 4 Multiplication Tables Check</vt:lpstr>
      <vt:lpstr>The official government site and adminstration</vt:lpstr>
      <vt:lpstr>What you need to know</vt:lpstr>
      <vt:lpstr>What we are doing in school</vt:lpstr>
      <vt:lpstr>Recording Success!</vt:lpstr>
      <vt:lpstr>In class</vt:lpstr>
      <vt:lpstr>What you can do to help</vt:lpstr>
    </vt:vector>
  </TitlesOfParts>
  <Company>St Peter's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Multiplication Tables Check</dc:title>
  <dc:creator>Adam Breakwell</dc:creator>
  <cp:lastModifiedBy>Adam Breakwell</cp:lastModifiedBy>
  <cp:revision>6</cp:revision>
  <dcterms:created xsi:type="dcterms:W3CDTF">2023-01-17T15:22:16Z</dcterms:created>
  <dcterms:modified xsi:type="dcterms:W3CDTF">2023-01-17T16:08:25Z</dcterms:modified>
</cp:coreProperties>
</file>